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1100" r:id="rId2"/>
    <p:sldId id="654" r:id="rId3"/>
    <p:sldId id="85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8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CBF71-BB29-4B25-810B-6DD6687A0CAE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98E60-FEEF-4F9B-BF55-07C555320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6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70AEC-BDDA-4460-A75D-CDD944BEC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42F33-DC52-4DB0-A35C-939748A96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EF6CE-6BA1-40C5-A471-8F0AA225C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27CA6-390C-497E-A723-F9C87EB2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5DFB7-7E46-423E-B6FC-B9101D78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4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A2219-743E-46A2-BEFD-7B8D4963F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0724A-AE4B-4B56-AFA0-48ECFED10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86D-EBAC-40D9-976F-1EBF12F7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ACE4F-EA9B-4B7F-946D-91DA64D0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98EDA-531F-4A24-8C46-1148589A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ECA0BC-E366-4E94-8082-A2E09FE41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80F2C-3DB4-4C44-8557-1D75A3CF1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17596-C674-4099-945B-D5586E932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D4B16-47D2-4228-A06E-45DEAEDD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0DC66-0BF5-46C8-A0C2-4E5E3F3D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9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5B13-AC27-4C1F-9D17-1DB864FB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28225-F2C4-4B00-80F0-CD0E75EB9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295F-8EB5-4F36-A8CB-36C860029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4B243-CAE3-43C7-A9FA-31E678F4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F9455-9FB3-4998-9A20-E973D71E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0B27-1749-43DD-AB69-6DF039F1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9F0C8-4C5D-4A47-BB70-FBE801D32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2C011-1941-4BC4-BA35-A42A00916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C5E57-FC49-47A2-8A33-A324ED67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B1350-2D0F-45CB-B603-21A83BA3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26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7E18-82BA-43F3-8F6A-5B678B25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A0837-E8A1-404D-8A9E-0B08F92A6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3D43C3-169C-450F-A4C1-CE15B9F56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0D7B1-D63A-4E80-9011-DF29C3D6E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9148A-6450-40E5-AE00-1737C83F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6842D-9667-4EF3-83BB-2B93792C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4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37272-EACA-43A8-B60D-C924FB96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79A95-9EA7-4D3F-8DD1-86911F735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D8B78-B2A8-408B-8319-4EE932CA7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66140-E7D9-45B4-90F7-020BCA985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1ADF3-1E28-48E2-996D-52C9F13EF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D96147-897F-48A1-85AB-0CA2AFCDE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FEBD2-58FC-479F-8D57-0F127D46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C5B0B-F3AB-4652-940C-580FDEAE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5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84DE-7875-46E2-9117-92DA773C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8B272-9BD4-43D2-8245-B1079CAE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F1897-17A8-448B-A6BB-211387E8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0E1EC-C689-43B5-998B-83B7857D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8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1B8D3-E908-4AB3-942D-6BB576436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537D9B-FB34-4AB2-9FD8-64B89DD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45BB0-7770-49FF-A349-ECA4E3E5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5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EB5BA-470C-4C81-A748-120F21BB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4A886-454D-4162-B8B6-8822129D5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9B67E-95B7-4BF2-A5DD-426CD668D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7053E-C54A-4914-A46E-E16BCD2EA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2835F-65C6-484D-808D-E89BA349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C4B8B-8F90-445D-9C9E-8E8F08E1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2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403A-2B25-45BE-BFB7-E79630318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EAE0C8-0AD2-41E8-95E3-67D322742F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365A9-1012-47C8-A978-D3C985C35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4DD07-FC4C-4B28-AE74-8720125B7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3220E-05D8-44EF-BD04-C51AF37F1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484FA-27EB-4B60-A706-0862869C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893DD1-5EE6-46C5-90DA-2311E8495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FE92C-16B4-4380-8884-1E9EE906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DF353-D74F-401D-9EAD-4EC6DD8F0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4460C-128A-4C2F-92C4-B16B0B22911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38F0-B630-4805-AF75-CE10E731D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DA06D-10E6-469B-A89D-650A51374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94D20-FDE9-4BE8-8402-D2230E11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AADF1E-3957-4C0D-9361-A52C09009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3347"/>
            <a:ext cx="9144000" cy="2006642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963746B-1CF5-4B86-96AC-89D2E9914A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0" t="16621" r="10214" b="13794"/>
          <a:stretch/>
        </p:blipFill>
        <p:spPr>
          <a:xfrm>
            <a:off x="2789338" y="2610318"/>
            <a:ext cx="5759043" cy="2405937"/>
          </a:xfrm>
          <a:prstGeom prst="rect">
            <a:avLst/>
          </a:prstGeom>
        </p:spPr>
      </p:pic>
      <p:pic>
        <p:nvPicPr>
          <p:cNvPr id="5" name="Picture 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DB434675-1B80-4853-881E-F19CA3974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20"/>
          <a:stretch/>
        </p:blipFill>
        <p:spPr>
          <a:xfrm rot="5400000">
            <a:off x="8474101" y="2472164"/>
            <a:ext cx="3737127" cy="3698670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44F08BC8-3141-408C-9D2D-F84E6A5A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34830" y="2570701"/>
            <a:ext cx="3720517" cy="279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FAB5-43F8-DC4A-8E3A-A0EBC2D0B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t">
            <a:normAutofit/>
          </a:bodyPr>
          <a:lstStyle/>
          <a:p>
            <a:r>
              <a:rPr lang="en-US" sz="5400" b="1" dirty="0"/>
              <a:t>Key Performance Indicators</a:t>
            </a:r>
            <a:br>
              <a:rPr lang="en-US" sz="5400" b="1" dirty="0"/>
            </a:br>
            <a:r>
              <a:rPr lang="en-US" sz="5400" b="1" dirty="0"/>
              <a:t>November 2021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1C88B82-6D9A-B944-AE99-6D9BEC975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602038"/>
            <a:ext cx="6858000" cy="1655762"/>
          </a:xfrm>
        </p:spPr>
        <p:txBody>
          <a:bodyPr anchor="t">
            <a:normAutofit/>
          </a:bodyPr>
          <a:lstStyle/>
          <a:p>
            <a:r>
              <a:rPr lang="en-US" sz="2800" i="1"/>
              <a:t>Adam Paluka</a:t>
            </a:r>
          </a:p>
          <a:p>
            <a:r>
              <a:rPr lang="en-US" sz="2800" i="1"/>
              <a:t>Chief Public Affairs Officer</a:t>
            </a:r>
          </a:p>
        </p:txBody>
      </p:sp>
    </p:spTree>
    <p:extLst>
      <p:ext uri="{BB962C8B-B14F-4D97-AF65-F5344CB8AC3E}">
        <p14:creationId xmlns:p14="http://schemas.microsoft.com/office/powerpoint/2010/main" val="42826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E8E799E-393B-4A87-9E7C-48ADDDB2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5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Key Performance Indicators November 2021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Jenkins, Christopher</dc:creator>
  <cp:lastModifiedBy>Jenkins, Christopher</cp:lastModifiedBy>
  <cp:revision>1</cp:revision>
  <dcterms:created xsi:type="dcterms:W3CDTF">2021-12-15T14:48:01Z</dcterms:created>
  <dcterms:modified xsi:type="dcterms:W3CDTF">2021-12-15T14:48:38Z</dcterms:modified>
</cp:coreProperties>
</file>